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6" d="100"/>
          <a:sy n="66" d="100"/>
        </p:scale>
        <p:origin x="95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ari- Prah Duodu" userId="0044f84f-5d6d-4513-bf16-dd8ee5cafc98" providerId="ADAL" clId="{89977023-2C9B-4750-95AD-4D6CCFAFF619}"/>
    <pc:docChg chg="undo custSel modSld">
      <pc:chgData name="Afari- Prah Duodu" userId="0044f84f-5d6d-4513-bf16-dd8ee5cafc98" providerId="ADAL" clId="{89977023-2C9B-4750-95AD-4D6CCFAFF619}" dt="2025-07-06T16:19:16.514" v="24" actId="313"/>
      <pc:docMkLst>
        <pc:docMk/>
      </pc:docMkLst>
      <pc:sldChg chg="modSp mod">
        <pc:chgData name="Afari- Prah Duodu" userId="0044f84f-5d6d-4513-bf16-dd8ee5cafc98" providerId="ADAL" clId="{89977023-2C9B-4750-95AD-4D6CCFAFF619}" dt="2025-07-06T16:19:16.514" v="24" actId="313"/>
        <pc:sldMkLst>
          <pc:docMk/>
          <pc:sldMk cId="2121793513" sldId="2147469968"/>
        </pc:sldMkLst>
        <pc:spChg chg="mod">
          <ac:chgData name="Afari- Prah Duodu" userId="0044f84f-5d6d-4513-bf16-dd8ee5cafc98" providerId="ADAL" clId="{89977023-2C9B-4750-95AD-4D6CCFAFF619}" dt="2025-07-06T16:19:01.583" v="23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Afari- Prah Duodu" userId="0044f84f-5d6d-4513-bf16-dd8ee5cafc98" providerId="ADAL" clId="{89977023-2C9B-4750-95AD-4D6CCFAFF619}" dt="2025-07-06T16:19:16.514" v="24" actId="313"/>
          <ac:spMkLst>
            <pc:docMk/>
            <pc:sldMk cId="2121793513" sldId="2147469968"/>
            <ac:spMk id="27" creationId="{F162BBC2-7507-DDA6-5A9A-6778675670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59A7CCD-F464-16CE-7B12-A1746F5CE34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028" r="4028"/>
          <a:stretch>
            <a:fillRect/>
          </a:stretch>
        </p:blipFill>
        <p:spPr/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46070C48-45D0-4C53-8311-F4875810F0B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816" b="181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471006" y="1180775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334525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Enterprise Application Support Lead Ghana &amp; Burkina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SIX (6)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Minist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ry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of food and Agric, EL FX trading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Olam/Ofi because of the career growth opportunities it offered, exciting projects and the positive company culture, which makes ofi an attractive place to work.  I am still here because we have a supportive team and also learning opportunities to enhance my skill 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wife, son and my parents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I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like to work out at the gym, play football or try out some new cooking recipes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err="1">
                <a:solidFill>
                  <a:srgbClr val="4A4A49"/>
                </a:solidFill>
                <a:latin typeface="Century Gothic" panose="020F0302020204030204"/>
              </a:rPr>
              <a:t>Banku</a:t>
            </a: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 with Tilapia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lean on me by Michael Bolton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Mubarak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Essien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Mubarak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dirty="0">
                <a:solidFill>
                  <a:schemeClr val="bg1">
                    <a:lumMod val="95000"/>
                  </a:schemeClr>
                </a:solidFill>
                <a:latin typeface="Century Gothic" panose="020F0302020204030204"/>
              </a:rPr>
              <a:t>I am a   fitness enthusiast</a:t>
            </a:r>
            <a:br>
              <a:rPr lang="en-US" sz="900" b="0" dirty="0">
                <a:solidFill>
                  <a:schemeClr val="bg1">
                    <a:lumMod val="95000"/>
                  </a:schemeClr>
                </a:solidFill>
                <a:latin typeface="Century Gothic" panose="020F0302020204030204"/>
              </a:rPr>
            </a:br>
            <a:endParaRPr lang="en-US" sz="900" b="0" dirty="0">
              <a:solidFill>
                <a:schemeClr val="bg1">
                  <a:lumMod val="95000"/>
                </a:schemeClr>
              </a:solidFill>
              <a:latin typeface="Century Gothic" panose="020F0302020204030204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love playing foot</a:t>
            </a:r>
            <a:r>
              <a:rPr lang="en-US" sz="900" b="0" dirty="0">
                <a:solidFill>
                  <a:schemeClr val="bg1">
                    <a:lumMod val="95000"/>
                  </a:schemeClr>
                </a:solidFill>
                <a:latin typeface="Century Gothic" panose="020F0302020204030204"/>
              </a:rPr>
              <a:t>ball</a:t>
            </a:r>
            <a:br>
              <a:rPr lang="en-US" sz="900" b="0" dirty="0">
                <a:solidFill>
                  <a:schemeClr val="bg1">
                    <a:lumMod val="95000"/>
                  </a:schemeClr>
                </a:solidFill>
                <a:latin typeface="Century Gothic" panose="020F0302020204030204"/>
              </a:rPr>
            </a:br>
            <a:endParaRPr lang="en-US" sz="900" b="0" dirty="0">
              <a:solidFill>
                <a:schemeClr val="bg1">
                  <a:lumMod val="95000"/>
                </a:schemeClr>
              </a:solidFill>
              <a:latin typeface="Century Gothic" panose="020F0302020204030204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dirty="0">
                <a:solidFill>
                  <a:schemeClr val="bg1">
                    <a:lumMod val="95000"/>
                  </a:schemeClr>
                </a:solidFill>
              </a:rPr>
              <a:t>I enjoy cooking and experimenting with new  ingredients and techniques.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C50F7315-49BC-49AC-A6E3-A599E977F8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769" b="1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10203</TotalTime>
  <Words>209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Afari- Prah Duodu</cp:lastModifiedBy>
  <cp:revision>81</cp:revision>
  <dcterms:created xsi:type="dcterms:W3CDTF">2022-11-27T12:58:00Z</dcterms:created>
  <dcterms:modified xsi:type="dcterms:W3CDTF">2025-07-06T16:19:25Z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